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58" r:id="rId3"/>
    <p:sldId id="272" r:id="rId4"/>
    <p:sldId id="260" r:id="rId5"/>
    <p:sldId id="268" r:id="rId6"/>
    <p:sldId id="273" r:id="rId7"/>
    <p:sldId id="261" r:id="rId8"/>
    <p:sldId id="262" r:id="rId9"/>
    <p:sldId id="263" r:id="rId10"/>
    <p:sldId id="265" r:id="rId11"/>
    <p:sldId id="277" r:id="rId12"/>
    <p:sldId id="266" r:id="rId13"/>
    <p:sldId id="271" r:id="rId14"/>
    <p:sldId id="264" r:id="rId15"/>
    <p:sldId id="267" r:id="rId16"/>
    <p:sldId id="269" r:id="rId17"/>
    <p:sldId id="270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6D6"/>
    <a:srgbClr val="E1DACA"/>
    <a:srgbClr val="F4E5D2"/>
    <a:srgbClr val="F6E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07" autoAdjust="0"/>
  </p:normalViewPr>
  <p:slideViewPr>
    <p:cSldViewPr snapToGrid="0">
      <p:cViewPr varScale="1">
        <p:scale>
          <a:sx n="107" d="100"/>
          <a:sy n="107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5D9C3-8C73-4DF7-91A7-7616CB459737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5383-113A-4EED-AE6B-A882DBCB7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CPI = 330/370</a:t>
            </a:r>
            <a:r>
              <a:rPr lang="en-US" baseline="0" dirty="0" smtClean="0"/>
              <a:t> = 89.1%</a:t>
            </a:r>
          </a:p>
          <a:p>
            <a:r>
              <a:rPr lang="en-US" baseline="0" dirty="0" smtClean="0"/>
              <a:t>SPI = 330/300 = 110%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75383-113A-4EED-AE6B-A882DBCB70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3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9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2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1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3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9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1E40-3B7A-4306-AAD5-EC80E63711CA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59A7-1EED-4980-A56A-EE292DC28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kwg6\Downloads\ProjectMaz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Pub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does the term “white elephant” refer to in projects?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0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that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45" y="1825625"/>
            <a:ext cx="6834109" cy="4351338"/>
          </a:xfrm>
        </p:spPr>
      </p:pic>
      <p:sp>
        <p:nvSpPr>
          <p:cNvPr id="5" name="Rectangle 4"/>
          <p:cNvSpPr/>
          <p:nvPr/>
        </p:nvSpPr>
        <p:spPr>
          <a:xfrm>
            <a:off x="5719482" y="1825626"/>
            <a:ext cx="1039906" cy="594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47130" y="3648635"/>
            <a:ext cx="905434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69622" y="5774717"/>
            <a:ext cx="1543431" cy="240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86636" y="5290622"/>
            <a:ext cx="905434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3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99" t="8478" r="60937" b="67833"/>
          <a:stretch/>
        </p:blipFill>
        <p:spPr>
          <a:xfrm>
            <a:off x="1970117" y="1770611"/>
            <a:ext cx="7052148" cy="39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6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following characteristics are considerations for what managerial activity and knowledge area?</a:t>
            </a:r>
          </a:p>
          <a:p>
            <a:r>
              <a:rPr lang="en-US" dirty="0"/>
              <a:t>p</a:t>
            </a:r>
            <a:r>
              <a:rPr lang="en-US" dirty="0" smtClean="0"/>
              <a:t>roblem solving ability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subject matter expertise</a:t>
            </a:r>
          </a:p>
          <a:p>
            <a:r>
              <a:rPr lang="en-US" dirty="0" smtClean="0"/>
              <a:t>credibility</a:t>
            </a:r>
          </a:p>
          <a:p>
            <a:r>
              <a:rPr lang="en-US" dirty="0" smtClean="0"/>
              <a:t>political network/connections</a:t>
            </a:r>
          </a:p>
          <a:p>
            <a:r>
              <a:rPr lang="en-US" dirty="0" err="1" smtClean="0"/>
              <a:t>amibition</a:t>
            </a:r>
            <a:r>
              <a:rPr lang="en-US" dirty="0" smtClean="0"/>
              <a:t>/initiative/drive</a:t>
            </a:r>
          </a:p>
          <a:p>
            <a:r>
              <a:rPr lang="en-US" dirty="0" smtClean="0"/>
              <a:t>familiarity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does the term strategic misrepresentation refer to in projects?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074" name="Picture 2" descr="http://www.rationalplan.com/projectmanagementblog/wp-content/uploads/2012/04/ResourceLeve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8684"/>
            <a:ext cx="7324725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that knowledge area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19" t="15356" r="16521"/>
          <a:stretch/>
        </p:blipFill>
        <p:spPr>
          <a:xfrm>
            <a:off x="2743198" y="1690688"/>
            <a:ext cx="5220393" cy="47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3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Tuckman Model is a framework used to analyze and plan for which of the 10 project management knowledge areas?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project with a PV of $300, AC of $370, and EV of $330 has a CPI and SPI of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05844"/>
            <a:ext cx="9753600" cy="3390900"/>
          </a:xfrm>
        </p:spPr>
      </p:pic>
    </p:spTree>
    <p:extLst>
      <p:ext uri="{BB962C8B-B14F-4D97-AF65-F5344CB8AC3E}">
        <p14:creationId xmlns:p14="http://schemas.microsoft.com/office/powerpoint/2010/main" val="15924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 Project Management terminology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32509" y="1981200"/>
            <a:ext cx="10840792" cy="3509962"/>
            <a:chOff x="332509" y="1981200"/>
            <a:chExt cx="10840792" cy="3509962"/>
          </a:xfrm>
        </p:grpSpPr>
        <p:pic>
          <p:nvPicPr>
            <p:cNvPr id="2088" name="Picture 13" descr="http://www.scrible.com/contentview/page/EKG80910GM5M82MR10S5S3OE4IE0GMAE:117581630/dump_58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21" y="1981200"/>
              <a:ext cx="2550841" cy="58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7" name="Picture 12" descr="http://www.scrible.com/contentview/page/EKG80910GM5M82MR10S5S3OE4IE0GMAE:117581630/dump_5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509" y="1985962"/>
              <a:ext cx="2780439" cy="542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11" descr="http://www.scrible.com/contentview/page/EKG80910GM5M82MR10S5S3OE4IE0GMAE:117581630/dump_6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99" y="1990724"/>
              <a:ext cx="2375297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0" descr="http://www.scrible.com/contentview/page/EKG80910GM5M82MR10S5S3OE4IE0GMAE:117581630/dump_6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087" y="2919413"/>
              <a:ext cx="5420226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9" descr="http://www.scrible.com/contentview/page/EKG80910GM5M82MR10S5S3OE4IE0GMAE:117581630/dump_6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145" y="3195638"/>
              <a:ext cx="185650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3" name="Picture 8" descr="http://www.scrible.com/contentview/page/EKG80910GM5M82MR10S5S3OE4IE0GMAE:117581630/dump_6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09" y="3967162"/>
              <a:ext cx="4957763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7" descr="http://www.scrible.com/contentview/page/EKG80910GM5M82MR10S5S3OE4IE0GMAE:117581630/dump_64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496" y="4218881"/>
              <a:ext cx="5657805" cy="61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1" name="Picture 6" descr="http://www.scrible.com/contentview/page/EKG80910GM5M82MR10S5S3OE4IE0GMAE:117581630/dump_65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38" y="4881389"/>
              <a:ext cx="4522483" cy="60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42"/>
          <p:cNvSpPr>
            <a:spLocks noChangeArrowheads="1"/>
          </p:cNvSpPr>
          <p:nvPr/>
        </p:nvSpPr>
        <p:spPr bwMode="auto">
          <a:xfrm>
            <a:off x="0" y="847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0" y="1619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0" y="2533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45"/>
          <p:cNvSpPr>
            <a:spLocks noChangeArrowheads="1"/>
          </p:cNvSpPr>
          <p:nvPr/>
        </p:nvSpPr>
        <p:spPr bwMode="auto">
          <a:xfrm>
            <a:off x="0" y="335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46"/>
          <p:cNvSpPr>
            <a:spLocks noChangeArrowheads="1"/>
          </p:cNvSpPr>
          <p:nvPr/>
        </p:nvSpPr>
        <p:spPr bwMode="auto">
          <a:xfrm>
            <a:off x="0" y="4124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0" y="4905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48"/>
          <p:cNvSpPr>
            <a:spLocks noChangeArrowheads="1"/>
          </p:cNvSpPr>
          <p:nvPr/>
        </p:nvSpPr>
        <p:spPr bwMode="auto">
          <a:xfrm>
            <a:off x="0" y="5724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49"/>
          <p:cNvSpPr>
            <a:spLocks noChangeArrowheads="1"/>
          </p:cNvSpPr>
          <p:nvPr/>
        </p:nvSpPr>
        <p:spPr bwMode="auto">
          <a:xfrm>
            <a:off x="0" y="6524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50"/>
          <p:cNvSpPr>
            <a:spLocks noChangeArrowheads="1"/>
          </p:cNvSpPr>
          <p:nvPr/>
        </p:nvSpPr>
        <p:spPr bwMode="auto">
          <a:xfrm>
            <a:off x="0" y="744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51"/>
          <p:cNvSpPr>
            <a:spLocks noChangeArrowheads="1"/>
          </p:cNvSpPr>
          <p:nvPr/>
        </p:nvSpPr>
        <p:spPr bwMode="auto">
          <a:xfrm>
            <a:off x="0" y="8248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53"/>
          <p:cNvSpPr>
            <a:spLocks noChangeArrowheads="1"/>
          </p:cNvSpPr>
          <p:nvPr/>
        </p:nvSpPr>
        <p:spPr bwMode="auto">
          <a:xfrm>
            <a:off x="0" y="10001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54"/>
          <p:cNvSpPr>
            <a:spLocks noChangeArrowheads="1"/>
          </p:cNvSpPr>
          <p:nvPr/>
        </p:nvSpPr>
        <p:spPr bwMode="auto">
          <a:xfrm>
            <a:off x="0" y="10791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934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that method (or technique)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88941" y="2411505"/>
            <a:ext cx="977153" cy="73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3435" y="4831975"/>
            <a:ext cx="977153" cy="73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79" y="1690687"/>
            <a:ext cx="4843561" cy="5104369"/>
          </a:xfrm>
        </p:spPr>
      </p:pic>
    </p:spTree>
    <p:extLst>
      <p:ext uri="{BB962C8B-B14F-4D97-AF65-F5344CB8AC3E}">
        <p14:creationId xmlns:p14="http://schemas.microsoft.com/office/powerpoint/2010/main" val="232551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are ________ associated with high performance teams.</a:t>
            </a:r>
          </a:p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acceptable be in time crunch or trouble, but unacceptable to surprise others</a:t>
            </a:r>
          </a:p>
          <a:p>
            <a:r>
              <a:rPr lang="en-US" dirty="0" smtClean="0"/>
              <a:t>zero tolerance for bulling a way through a problem or issue</a:t>
            </a:r>
          </a:p>
          <a:p>
            <a:r>
              <a:rPr lang="en-US" dirty="0" smtClean="0"/>
              <a:t>agree to disagree, but support decisions once made and move forward</a:t>
            </a:r>
          </a:p>
          <a:p>
            <a:r>
              <a:rPr lang="en-US" dirty="0" smtClean="0"/>
              <a:t>respect outsiders</a:t>
            </a:r>
          </a:p>
          <a:p>
            <a:r>
              <a:rPr lang="en-US" dirty="0" smtClean="0"/>
              <a:t>hard work does not get in the way of having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081212"/>
            <a:ext cx="107918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that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35" b="20264"/>
          <a:stretch/>
        </p:blipFill>
        <p:spPr>
          <a:xfrm>
            <a:off x="1490999" y="1690688"/>
            <a:ext cx="8342957" cy="42674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37171" y="4505497"/>
            <a:ext cx="748145" cy="623455"/>
          </a:xfrm>
          <a:prstGeom prst="rect">
            <a:avLst/>
          </a:prstGeom>
          <a:solidFill>
            <a:srgbClr val="E1D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are elements of establishing a ____________:</a:t>
            </a:r>
          </a:p>
          <a:p>
            <a:r>
              <a:rPr lang="en-US" dirty="0" smtClean="0"/>
              <a:t>Effective use of meetings</a:t>
            </a:r>
          </a:p>
          <a:p>
            <a:r>
              <a:rPr lang="en-US" dirty="0" smtClean="0"/>
              <a:t>Co-location of team members</a:t>
            </a:r>
          </a:p>
          <a:p>
            <a:r>
              <a:rPr lang="en-US" dirty="0" smtClean="0"/>
              <a:t>Creation of a project team name</a:t>
            </a:r>
          </a:p>
          <a:p>
            <a:r>
              <a:rPr lang="en-US" dirty="0" smtClean="0"/>
              <a:t>Get the team to build or do something together early on (quick wins)</a:t>
            </a:r>
          </a:p>
          <a:p>
            <a:r>
              <a:rPr lang="en-US" dirty="0" smtClean="0"/>
              <a:t>Team rituals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3" name="Picture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19" y="2310938"/>
            <a:ext cx="56673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4" t="6951" r="2765"/>
          <a:stretch/>
        </p:blipFill>
        <p:spPr>
          <a:xfrm>
            <a:off x="3333404" y="2128057"/>
            <a:ext cx="5503025" cy="40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Calculate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4" t="6951" r="2765" b="8611"/>
          <a:stretch/>
        </p:blipFill>
        <p:spPr>
          <a:xfrm>
            <a:off x="2186248" y="1690688"/>
            <a:ext cx="6899563" cy="4606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2829" y="1321356"/>
            <a:ext cx="526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estimated costs for Design and Outputs?</a:t>
            </a:r>
          </a:p>
        </p:txBody>
      </p:sp>
    </p:spTree>
    <p:extLst>
      <p:ext uri="{BB962C8B-B14F-4D97-AF65-F5344CB8AC3E}">
        <p14:creationId xmlns:p14="http://schemas.microsoft.com/office/powerpoint/2010/main" val="1539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285</Words>
  <Application>Microsoft Office PowerPoint</Application>
  <PresentationFormat>Widescreen</PresentationFormat>
  <Paragraphs>51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Project Management</vt:lpstr>
      <vt:lpstr>Who am I? Project Management terminology</vt:lpstr>
      <vt:lpstr>Vocabulary</vt:lpstr>
      <vt:lpstr>Who am I?</vt:lpstr>
      <vt:lpstr>Name that method</vt:lpstr>
      <vt:lpstr>Management Skills</vt:lpstr>
      <vt:lpstr>Who am I?</vt:lpstr>
      <vt:lpstr>Who am I?</vt:lpstr>
      <vt:lpstr>Calculate</vt:lpstr>
      <vt:lpstr>Vocabulary</vt:lpstr>
      <vt:lpstr>Name that method</vt:lpstr>
      <vt:lpstr>Who am I?</vt:lpstr>
      <vt:lpstr>Management Skills</vt:lpstr>
      <vt:lpstr>Vocabulary</vt:lpstr>
      <vt:lpstr>Who am I?</vt:lpstr>
      <vt:lpstr>Name that knowledge area</vt:lpstr>
      <vt:lpstr>Vocabulary</vt:lpstr>
      <vt:lpstr>Calculate</vt:lpstr>
      <vt:lpstr>Who am I? </vt:lpstr>
      <vt:lpstr>Who am I?</vt:lpstr>
      <vt:lpstr>Name that method (or technique)</vt:lpstr>
    </vt:vector>
  </TitlesOfParts>
  <Company>Brigham Young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Godfrey, Kory</dc:creator>
  <cp:lastModifiedBy>Godfrey, Kory</cp:lastModifiedBy>
  <cp:revision>13</cp:revision>
  <dcterms:created xsi:type="dcterms:W3CDTF">2017-03-22T15:54:10Z</dcterms:created>
  <dcterms:modified xsi:type="dcterms:W3CDTF">2017-03-22T19:53:06Z</dcterms:modified>
</cp:coreProperties>
</file>